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0C0"/>
    <a:srgbClr val="1DC1AC"/>
    <a:srgbClr val="12C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3DDF4-1EB3-4DD6-B73B-F5DED32B6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AF4CEF2-CF2F-4AE3-911B-9B660ED3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9714FD-B37F-40A6-AC96-A9516D92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D56A29-815B-4B32-9ADD-F2378994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995697-28D3-4333-98AA-BAA3D0A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1760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8D5F8-8EAC-43CF-8D02-0835A98F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D2F69F5-DE37-4233-891B-90E65E2D3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6F2545-01A3-45F5-BD79-5403B418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FC4E8D-FDD9-4F37-A5BE-A4802EF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AEC790-AEAA-41E0-941D-9E1E88D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932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194F20-0FDC-4CEB-A3B0-5E23600F3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5CF78C8-D5BB-484D-9627-C94B8A80B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CCF1C-23F1-48F8-91CB-224275AF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0068D-405F-43E9-B867-A78DA229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837A92-5D7A-4CEC-ACCD-C54666A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23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1C01D-6F1D-4973-9AA8-5D16EC4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52AEA-BA31-407B-B53D-8CD08C34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F9F153-6423-4CB1-AA66-AD56B834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834C6B-7C7A-4BEA-8911-E5F712BA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C3F6B-239E-4C58-A9AA-C18F1DB0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4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9E144-93DC-4D5A-ACAA-B0384BF9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C21E04-6F8C-409C-AE36-97DF41D3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6C15E2-EABE-4F8E-95E7-AFE2DBA9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AD7818-8E14-4022-B8DA-5CAFA329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BC08F0-1AE3-49FF-A3AA-60C98C9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005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EC588-6814-4669-9FCA-791B07C4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E8496D-8E6B-43F1-91FF-8DC5AA761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274D72-EF78-47D4-818C-0C941CDE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A1805C-4444-431E-B25E-D3D9328B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FC400A-3770-4ADF-9DAB-643DD4AD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029A8A-8BA5-447C-8FD9-A1877953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8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E3BF9-B4A0-4CB8-8125-8F999B02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414DC3-3FAA-4649-81E3-A4919F27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14BB72-F5F8-481C-BAB0-6B68DFA5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8D9BD1-86B1-46CF-9658-942234277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439608C-C0E8-497D-8974-FFF74D672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D9F122-E8FE-4962-8797-74F9D4DB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B4F1E9-D176-4CBE-83DD-B0B86D7D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A498BF4-5453-4038-BF49-6E7FEBB2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7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300B4-44DF-4DA8-BC86-564031FA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914988-B9BC-427B-9EB5-86E0F1C5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B0DC6C-E33F-4983-A0EF-718D3E0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04E764-CED2-4BF3-AE60-2D504D40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24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E312825-1749-4DBE-B0B4-1E7ABAEE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A8B2A2-B161-4B5D-A7CD-A32D7A44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F17384-1F55-4EC6-82AD-FF571184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48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2D6DD-9910-44A2-B275-B67C84E0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6D8DB-CE22-43F7-B5EA-5E46C782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EB3AC5-52C2-4CD0-B77A-756C6056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5D2365B-44EB-4F86-971F-44536C82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70CFA0-189C-4D0B-8E67-1E36E91A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AE5E25-ED83-4544-AA3B-78003847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95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69538-027F-4A03-8CA5-71272C62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95DBE2-21E2-4805-A469-C1597C86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B1BD59-B93F-4328-9FE8-9D617638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A576C4-D942-48E0-9595-BF76D0F0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402A20-B1C3-4A58-8A64-F55CCA5C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0EF8C9-1C21-480B-B51E-13011777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3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C1AC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B64866-7C36-484B-9DFA-13927244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BD1ED1-49D9-4A6A-B51E-A1CD4406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655031-7922-4CF1-A9FE-E26ACB8BE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62223D-AB01-4A60-8B1E-3345EC1C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B12FC3F-A719-4F1E-81B9-06927384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894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8.png"/><Relationship Id="rId7" Type="http://schemas.openxmlformats.org/officeDocument/2006/relationships/image" Target="../media/image2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5.png"/><Relationship Id="rId7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7.jpg"/><Relationship Id="rId4" Type="http://schemas.openxmlformats.org/officeDocument/2006/relationships/image" Target="../media/image42.png"/><Relationship Id="rId9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13" Type="http://schemas.openxmlformats.org/officeDocument/2006/relationships/slideLayout" Target="../slideLayouts/slideLayout2.xml"/><Relationship Id="rId3" Type="http://schemas.microsoft.com/office/2007/relationships/media" Target="../media/media3.m4a"/><Relationship Id="rId7" Type="http://schemas.microsoft.com/office/2007/relationships/media" Target="../media/media5.m4a"/><Relationship Id="rId12" Type="http://schemas.openxmlformats.org/officeDocument/2006/relationships/audio" Target="../media/media7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11" Type="http://schemas.microsoft.com/office/2007/relationships/media" Target="../media/media7.m4a"/><Relationship Id="rId5" Type="http://schemas.microsoft.com/office/2007/relationships/media" Target="../media/media4.m4a"/><Relationship Id="rId10" Type="http://schemas.openxmlformats.org/officeDocument/2006/relationships/audio" Target="../media/media6.m4a"/><Relationship Id="rId4" Type="http://schemas.openxmlformats.org/officeDocument/2006/relationships/audio" Target="../media/media3.m4a"/><Relationship Id="rId9" Type="http://schemas.microsoft.com/office/2007/relationships/media" Target="../media/media6.m4a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33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26BC5-2C0C-4FE5-BFC5-A94B6FB0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Trailer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Trailer Hope Revisited 4real">
            <a:hlinkClick r:id="" action="ppaction://media"/>
            <a:extLst>
              <a:ext uri="{FF2B5EF4-FFF2-40B4-BE49-F238E27FC236}">
                <a16:creationId xmlns:a16="http://schemas.microsoft.com/office/drawing/2014/main" id="{5EC8E4F0-197F-4BDD-8B2A-6A19B8B94F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72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9ABBB-2D11-4868-A1AF-FC4C6B91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enor Sans" panose="02000000000000000000" pitchFamily="2" charset="0"/>
              </a:rPr>
              <a:t>Humam</a:t>
            </a:r>
            <a:r>
              <a:rPr lang="en-US" dirty="0">
                <a:latin typeface="Tenor Sans" panose="02000000000000000000" pitchFamily="2" charset="0"/>
              </a:rPr>
              <a:t>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63200-1507-4EED-9841-96C9319C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Audio sound effects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UI animation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1A5ADAB-1834-43A9-8FE3-3CC3B61C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9" y="2889976"/>
            <a:ext cx="3877600" cy="396802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68D684E-F738-4ACB-82B7-55F1A182F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75" y="3861787"/>
            <a:ext cx="3494783" cy="299621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3B0AB33-3463-48C2-B7CC-AFC6DF88B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56" y="4036605"/>
            <a:ext cx="2867463" cy="274149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9210EC3-98BC-4062-9B50-8ED493335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881108"/>
            <a:ext cx="4286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B71D0-A231-4A68-BEEE-50E5AB5F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Tamara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B6816-64D1-4463-8B20-5882980F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UI art</a:t>
            </a:r>
          </a:p>
          <a:p>
            <a:r>
              <a:rPr lang="en-US" dirty="0"/>
              <a:t>UV-mapping and texturing</a:t>
            </a:r>
          </a:p>
          <a:p>
            <a:r>
              <a:rPr lang="en-US" dirty="0"/>
              <a:t>Skyboxes </a:t>
            </a:r>
          </a:p>
          <a:p>
            <a:r>
              <a:rPr lang="en-US" dirty="0"/>
              <a:t>Backgrounds start screen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1F673AA-9F01-4B17-AA03-450BC822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18" y="2970391"/>
            <a:ext cx="2328908" cy="388151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EA3E664-37BA-4915-8E12-AAE4CC710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45" y="1027905"/>
            <a:ext cx="1452239" cy="14522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3AC0DEE-FE53-4AE9-9480-8CB56841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3" y="212065"/>
            <a:ext cx="1631681" cy="163168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693AC02-83D1-4C7E-B904-39F742A97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47" y="3618562"/>
            <a:ext cx="1422737" cy="143947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251DD68-3949-4293-97AF-0E9A728D2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88" y="4377857"/>
            <a:ext cx="4113322" cy="231374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A8B836A-48AD-4B53-B731-8BF42FA9C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808" y="1624239"/>
            <a:ext cx="1219200" cy="12192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476C818-A7C3-4DED-8838-6843E1C88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76" y="1616254"/>
            <a:ext cx="1219200" cy="12192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1B674EC5-4400-41DE-A8A0-EE9D91EC2E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67" y="249795"/>
            <a:ext cx="1095375" cy="124777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BC6EA98C-5C64-4477-B62F-0DBFAF4566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6" y="4411696"/>
            <a:ext cx="4174324" cy="23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AC54A-09F6-440A-831A-B063B1C6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Olivier					Designer/Artist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D9B41-D596-43AA-90BF-027BA40C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Concepting</a:t>
            </a:r>
          </a:p>
          <a:p>
            <a:r>
              <a:rPr lang="en-US" dirty="0"/>
              <a:t>3D models</a:t>
            </a:r>
          </a:p>
          <a:p>
            <a:r>
              <a:rPr lang="en-US" dirty="0"/>
              <a:t>Texturing</a:t>
            </a:r>
          </a:p>
          <a:p>
            <a:r>
              <a:rPr lang="en-US" dirty="0"/>
              <a:t>Character design</a:t>
            </a:r>
          </a:p>
          <a:p>
            <a:r>
              <a:rPr lang="en-US" dirty="0"/>
              <a:t>Dialog text</a:t>
            </a:r>
          </a:p>
          <a:p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7F44417-98FE-41CA-99EF-0D98F1A2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50" y="1027906"/>
            <a:ext cx="3405053" cy="24063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0774241-ADEA-49F7-9C63-54528F0E2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173" y="4199138"/>
            <a:ext cx="3298054" cy="329805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8C38111-D230-4445-8714-1D7C4C5AF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7143"/>
            <a:ext cx="2282596" cy="221085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32F9FF-BD61-4897-B159-56594D483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55" y="4478743"/>
            <a:ext cx="2696823" cy="232802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8B037EB-B170-4125-B10F-6BE87D421E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t="12481" r="14282" b="6762"/>
          <a:stretch/>
        </p:blipFill>
        <p:spPr>
          <a:xfrm>
            <a:off x="5167978" y="4889561"/>
            <a:ext cx="2775664" cy="191720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300F3BD-DDD3-42B3-8187-F014A2A776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r="29719" b="7575"/>
          <a:stretch/>
        </p:blipFill>
        <p:spPr>
          <a:xfrm>
            <a:off x="10065280" y="1512741"/>
            <a:ext cx="1895329" cy="26863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7231A72-827E-4B78-892B-40379A48E7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6714" r="26782" b="10902"/>
          <a:stretch/>
        </p:blipFill>
        <p:spPr>
          <a:xfrm>
            <a:off x="7947643" y="3831559"/>
            <a:ext cx="1932480" cy="192101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AA1D19C-6198-4954-B793-1FEE061972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t="19694" r="12180" b="15594"/>
          <a:stretch/>
        </p:blipFill>
        <p:spPr>
          <a:xfrm>
            <a:off x="6480193" y="1512741"/>
            <a:ext cx="3165987" cy="23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8741C-AA71-4838-BB46-BC1FBAEA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Rick							  Designer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F065D8-4D9E-493D-B619-07E91EFD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  <a:p>
            <a:r>
              <a:rPr lang="en-US" dirty="0"/>
              <a:t>Game design documentation</a:t>
            </a:r>
          </a:p>
          <a:p>
            <a:r>
              <a:rPr lang="en-US" dirty="0"/>
              <a:t>UI design</a:t>
            </a:r>
          </a:p>
          <a:p>
            <a:r>
              <a:rPr lang="en-US" dirty="0"/>
              <a:t>UI programming</a:t>
            </a:r>
          </a:p>
          <a:p>
            <a:r>
              <a:rPr lang="en-US" dirty="0"/>
              <a:t>Audio programmer</a:t>
            </a:r>
          </a:p>
          <a:p>
            <a:r>
              <a:rPr lang="en-US" dirty="0"/>
              <a:t>Testing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8FDD762-06C0-4C9A-A043-63291C9F5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1" y="4984955"/>
            <a:ext cx="2721170" cy="16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8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CEBA1-CB33-4204-996D-3259238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Glyn						   Programmer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1CA05-F216-4EDF-958E-7894D72E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Tools</a:t>
            </a:r>
          </a:p>
          <a:p>
            <a:r>
              <a:rPr lang="en-US" dirty="0">
                <a:latin typeface="Tenor Sans" panose="02000000000000000000" pitchFamily="2" charset="0"/>
              </a:rPr>
              <a:t>Gameplay</a:t>
            </a:r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5D0C6-C33B-4062-903A-AFC1720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Team reflection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498E67-8E3C-45BD-AE82-22D20895F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Communication</a:t>
            </a:r>
          </a:p>
          <a:p>
            <a:r>
              <a:rPr lang="en-US" dirty="0">
                <a:latin typeface="Tenor Sans" panose="02000000000000000000" pitchFamily="2" charset="0"/>
              </a:rPr>
              <a:t>Git</a:t>
            </a:r>
          </a:p>
          <a:p>
            <a:r>
              <a:rPr lang="en-US" dirty="0">
                <a:latin typeface="Tenor Sans" panose="02000000000000000000" pitchFamily="2" charset="0"/>
              </a:rPr>
              <a:t>Trello</a:t>
            </a:r>
          </a:p>
          <a:p>
            <a:r>
              <a:rPr lang="en-US" dirty="0">
                <a:latin typeface="Tenor Sans" panose="02000000000000000000" pitchFamily="2" charset="0"/>
              </a:rPr>
              <a:t>What could we improve?</a:t>
            </a:r>
          </a:p>
          <a:p>
            <a:r>
              <a:rPr lang="en-US" dirty="0">
                <a:latin typeface="Tenor Sans" panose="02000000000000000000" pitchFamily="2" charset="0"/>
              </a:rPr>
              <a:t>What went well?</a:t>
            </a:r>
          </a:p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Green card!</a:t>
            </a:r>
          </a:p>
          <a:p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EEB2C92-DBA7-4DDC-AB0C-DA69F1B13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78" y="4394107"/>
            <a:ext cx="8817722" cy="21355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4770BD8-E406-4338-A0A9-472A30FF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95" y="1037045"/>
            <a:ext cx="5823751" cy="27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3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7A06E6C-6DC8-473F-9CAD-81F229BEF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39" y="462117"/>
            <a:ext cx="3863132" cy="36038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42135-74E4-4BEA-9796-B107AAA6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979" y="1116471"/>
            <a:ext cx="3619051" cy="203712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Carter One" panose="03080802040405060005" pitchFamily="66" charset="0"/>
              </a:rPr>
              <a:t>Thank you </a:t>
            </a:r>
            <a:br>
              <a:rPr lang="en-US" sz="4000" dirty="0">
                <a:latin typeface="Carter One" panose="03080802040405060005" pitchFamily="66" charset="0"/>
              </a:rPr>
            </a:br>
            <a:r>
              <a:rPr lang="en-US" sz="4000" dirty="0">
                <a:latin typeface="Carter One" panose="03080802040405060005" pitchFamily="66" charset="0"/>
              </a:rPr>
              <a:t>for </a:t>
            </a:r>
            <a:br>
              <a:rPr lang="en-US" sz="4000" dirty="0">
                <a:latin typeface="Carter One" panose="03080802040405060005" pitchFamily="66" charset="0"/>
              </a:rPr>
            </a:br>
            <a:r>
              <a:rPr lang="en-US" sz="4000" dirty="0">
                <a:latin typeface="Carter One" panose="03080802040405060005" pitchFamily="66" charset="0"/>
              </a:rPr>
              <a:t>listening!</a:t>
            </a:r>
            <a:endParaRPr lang="LID4096" sz="4000" dirty="0">
              <a:latin typeface="Carter One" panose="03080802040405060005" pitchFamily="66" charset="0"/>
            </a:endParaRP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09BADB07-7D7B-44F0-B2C1-B8B2D91EE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34295" y="2782529"/>
            <a:ext cx="4675063" cy="5071530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395897F-5A3E-4BB9-9C9B-73859EC7A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1233" y="2904274"/>
            <a:ext cx="4109231" cy="3953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02F5B07-B909-429E-A252-9A5409AB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2063" y="1615658"/>
            <a:ext cx="3343917" cy="311945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A2C1A53-F849-4345-AC1F-BF1225EFAD5F}"/>
              </a:ext>
            </a:extLst>
          </p:cNvPr>
          <p:cNvSpPr txBox="1"/>
          <p:nvPr/>
        </p:nvSpPr>
        <p:spPr>
          <a:xfrm>
            <a:off x="6219938" y="2237130"/>
            <a:ext cx="29512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rter One" panose="03080802040405060005" pitchFamily="66" charset="0"/>
              </a:rPr>
              <a:t>Any questions?</a:t>
            </a:r>
          </a:p>
          <a:p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05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109CBDB-C268-4072-A8CE-A182EF52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767C98C1-3623-4E2C-B5F9-677551737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745" y="3772506"/>
            <a:ext cx="4668982" cy="165576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rter one" panose="03080802040405060005" pitchFamily="66" charset="0"/>
              </a:rPr>
              <a:t>We are #1</a:t>
            </a:r>
          </a:p>
          <a:p>
            <a:r>
              <a:rPr lang="en-US" sz="3000" dirty="0">
                <a:solidFill>
                  <a:schemeClr val="bg1"/>
                </a:solidFill>
                <a:latin typeface="Carter one" panose="03080802040405060005" pitchFamily="66" charset="0"/>
              </a:rPr>
              <a:t>Project Hope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8BA709-3BD9-44CD-8A15-E29F4AEA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1024181"/>
            <a:ext cx="4593047" cy="46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49039-10B8-4EF7-A5DD-3A12505D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Our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DBFEC7-C99D-4A18-A877-32D554F2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Why is it fun?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good for the campaign?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on mobile? (target audience)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7719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DAC6D-C24A-47CA-AC74-1C186486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Play the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07DD9C-1528-4E48-AE8B-5D2DEA59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06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62B01-9DA4-424D-A872-CC18E15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Concept and model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E31C1-6DEE-40DE-BD34-7F4F56ED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521EAE-1623-48BC-93D0-C3FA206F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22"/>
            <a:ext cx="4146101" cy="23321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0B1CD5-8E88-4A2B-A9C1-78EA98A3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6" y="3710179"/>
            <a:ext cx="3671674" cy="30653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E5FDC5-04C1-4378-8A27-B9BD6DE8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9" y="3710179"/>
            <a:ext cx="4025569" cy="30653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13E9D66-EDED-4824-ADD0-DEEB7DCA2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82" y="3710179"/>
            <a:ext cx="3558750" cy="307208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423A474-9723-40DE-9B69-B170F6E7E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4" y="886617"/>
            <a:ext cx="2812163" cy="26886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62DCDC2-2E70-4085-A443-754FF40A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75" y="1296902"/>
            <a:ext cx="3568732" cy="25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A23D3-4872-4CB7-A4D8-B713C786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81736"/>
            <a:ext cx="10515600" cy="1325563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3D Assets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E26DF6C-70A6-4AFE-A648-A0F5AC985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35171" r="12245"/>
          <a:stretch/>
        </p:blipFill>
        <p:spPr>
          <a:xfrm>
            <a:off x="397564" y="1096618"/>
            <a:ext cx="4917147" cy="2812773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DA95332-49D4-4615-827E-8E48ABC2D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7" t="2125" r="26732" b="10531"/>
          <a:stretch/>
        </p:blipFill>
        <p:spPr>
          <a:xfrm>
            <a:off x="7920297" y="1454427"/>
            <a:ext cx="3728954" cy="468133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7235AAC-2421-4CB7-B09D-D3758B67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t="19300" r="17879" b="8867"/>
          <a:stretch/>
        </p:blipFill>
        <p:spPr>
          <a:xfrm>
            <a:off x="397564" y="3684816"/>
            <a:ext cx="4651514" cy="31937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EE3E7BF-0F6F-49F0-943E-C40AE5ECA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3" r="23735"/>
          <a:stretch/>
        </p:blipFill>
        <p:spPr>
          <a:xfrm>
            <a:off x="4920931" y="2422181"/>
            <a:ext cx="3127514" cy="33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1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38">
            <a:extLst>
              <a:ext uri="{FF2B5EF4-FFF2-40B4-BE49-F238E27FC236}">
                <a16:creationId xmlns:a16="http://schemas.microsoft.com/office/drawing/2014/main" id="{E36455A2-501F-4149-AEED-F5A10F9B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65" y="0"/>
            <a:ext cx="4114800" cy="6858000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148E2BB8-EF94-418B-A4D8-47D671539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631" y="1291044"/>
            <a:ext cx="4283476" cy="428347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CEF25DCB-1B8A-4627-B686-211E6B5C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01" y="78387"/>
            <a:ext cx="2899611" cy="2512996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ACAF15-F1B2-4F12-80F6-CCA7F342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650" y="6282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enor Sans" panose="02000000000000000000" pitchFamily="2" charset="0"/>
              </a:rPr>
              <a:t>UI Assets</a:t>
            </a:r>
            <a:endParaRPr lang="LID4096" sz="4000" dirty="0">
              <a:latin typeface="Tenor Sans" panose="02000000000000000000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892210-A613-459D-B02C-D8FFBA7E7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22" y="5827171"/>
            <a:ext cx="1413113" cy="1413113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CCF2663-2250-4591-92B7-3DD88DD4A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92" y="5827171"/>
            <a:ext cx="577504" cy="96000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3C65AC2-7E58-450C-9D82-EB8653D19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04" y="3163774"/>
            <a:ext cx="1219200" cy="12192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DE0D4C3-51F2-44DE-B9F6-247918781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1365448"/>
            <a:ext cx="1219200" cy="12192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B5B7473-62E1-4482-98D2-57D0F3D1B1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5411993"/>
            <a:ext cx="1219200" cy="12192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1EB94D96-702B-4319-A67E-1E7D858DBE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3822101"/>
            <a:ext cx="1219200" cy="12192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ABA5EF7-1C81-41FC-9760-AB9BADB0A2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2013251"/>
            <a:ext cx="1219200" cy="12192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834D62C-CE65-4A7B-9238-3319A7B72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4882952"/>
            <a:ext cx="1219200" cy="12192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E2D05C55-BE99-4EC0-B850-83D4269DBB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423359"/>
            <a:ext cx="1219200" cy="12192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3B680CCF-4A89-4A72-AA6A-AA7FD04849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27" y="2904662"/>
            <a:ext cx="2261075" cy="980778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DBDD1FF6-0E00-45F1-BE48-A4FC002105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28" y="2957057"/>
            <a:ext cx="581711" cy="875989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99BBB438-A769-490B-82D5-EAF2B3F48554}"/>
              </a:ext>
            </a:extLst>
          </p:cNvPr>
          <p:cNvSpPr/>
          <p:nvPr/>
        </p:nvSpPr>
        <p:spPr>
          <a:xfrm>
            <a:off x="7908524" y="4528932"/>
            <a:ext cx="4283476" cy="2299854"/>
          </a:xfrm>
          <a:prstGeom prst="rect">
            <a:avLst/>
          </a:prstGeom>
          <a:solidFill>
            <a:srgbClr val="53D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6144F543-DDE2-45C6-BF46-B44D591BF1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34" y="5972310"/>
            <a:ext cx="691945" cy="78821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1634CDFB-3611-4F7B-ACC3-FE040C4CEA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43" y="5041301"/>
            <a:ext cx="1812664" cy="181266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CEFBB4-184F-410E-9889-6E080F48D5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30" y="5100524"/>
            <a:ext cx="1679089" cy="16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2000" accel="50000" decel="50000" autoRev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3.7037E-6 L 0.17852 0.0018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EFAA2-2CB1-4609-8E6D-7331FD7A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Music       &amp;       sound effects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Habibi High Sea">
            <a:hlinkClick r:id="" action="ppaction://media"/>
            <a:extLst>
              <a:ext uri="{FF2B5EF4-FFF2-40B4-BE49-F238E27FC236}">
                <a16:creationId xmlns:a16="http://schemas.microsoft.com/office/drawing/2014/main" id="{A229804D-0499-4FC4-9AFB-5DC117916E2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4" y="1928813"/>
            <a:ext cx="487363" cy="487362"/>
          </a:xfrm>
        </p:spPr>
      </p:pic>
      <p:pic>
        <p:nvPicPr>
          <p:cNvPr id="5" name="Tour de Océans">
            <a:hlinkClick r:id="" action="ppaction://media"/>
            <a:extLst>
              <a:ext uri="{FF2B5EF4-FFF2-40B4-BE49-F238E27FC236}">
                <a16:creationId xmlns:a16="http://schemas.microsoft.com/office/drawing/2014/main" id="{31158662-2046-4181-9B7E-8791E94F3D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4" y="3682568"/>
            <a:ext cx="487363" cy="487362"/>
          </a:xfrm>
          <a:prstGeom prst="rect">
            <a:avLst/>
          </a:prstGeom>
        </p:spPr>
      </p:pic>
      <p:pic>
        <p:nvPicPr>
          <p:cNvPr id="3" name="Los Cinco Océanos">
            <a:hlinkClick r:id="" action="ppaction://media"/>
            <a:extLst>
              <a:ext uri="{FF2B5EF4-FFF2-40B4-BE49-F238E27FC236}">
                <a16:creationId xmlns:a16="http://schemas.microsoft.com/office/drawing/2014/main" id="{850FD18D-02D6-4462-A9AF-5AD8DD94425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3" y="5436323"/>
            <a:ext cx="487363" cy="487363"/>
          </a:xfrm>
          <a:prstGeom prst="rect">
            <a:avLst/>
          </a:prstGeom>
        </p:spPr>
      </p:pic>
      <p:pic>
        <p:nvPicPr>
          <p:cNvPr id="6" name="Boat Crash Sand Fall">
            <a:hlinkClick r:id="" action="ppaction://media"/>
            <a:extLst>
              <a:ext uri="{FF2B5EF4-FFF2-40B4-BE49-F238E27FC236}">
                <a16:creationId xmlns:a16="http://schemas.microsoft.com/office/drawing/2014/main" id="{450A66D8-1B11-4B21-85AC-CC315ADEA2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6" y="1955585"/>
            <a:ext cx="487363" cy="487362"/>
          </a:xfrm>
          <a:prstGeom prst="rect">
            <a:avLst/>
          </a:prstGeom>
        </p:spPr>
      </p:pic>
      <p:pic>
        <p:nvPicPr>
          <p:cNvPr id="7" name="Boat Engine (loop)">
            <a:hlinkClick r:id="" action="ppaction://media"/>
            <a:extLst>
              <a:ext uri="{FF2B5EF4-FFF2-40B4-BE49-F238E27FC236}">
                <a16:creationId xmlns:a16="http://schemas.microsoft.com/office/drawing/2014/main" id="{53F46C54-76BB-4FAD-92E5-8053B27B91E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5" y="3682568"/>
            <a:ext cx="487363" cy="487363"/>
          </a:xfrm>
          <a:prstGeom prst="rect">
            <a:avLst/>
          </a:prstGeom>
        </p:spPr>
      </p:pic>
      <p:pic>
        <p:nvPicPr>
          <p:cNvPr id="8" name="Ocean sounds (loop)">
            <a:hlinkClick r:id="" action="ppaction://media"/>
            <a:extLst>
              <a:ext uri="{FF2B5EF4-FFF2-40B4-BE49-F238E27FC236}">
                <a16:creationId xmlns:a16="http://schemas.microsoft.com/office/drawing/2014/main" id="{5F58A4D3-E711-4F7F-8025-388D40A0D49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5" y="5441791"/>
            <a:ext cx="487363" cy="48736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ACF4D63-3754-40F1-B68F-9DCFE23B7D34}"/>
              </a:ext>
            </a:extLst>
          </p:cNvPr>
          <p:cNvSpPr txBox="1"/>
          <p:nvPr/>
        </p:nvSpPr>
        <p:spPr>
          <a:xfrm>
            <a:off x="2651784" y="2307311"/>
            <a:ext cx="3883511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enor Sans" panose="02000000000000000000" pitchFamily="2" charset="0"/>
              </a:rPr>
              <a:t>A different song per level </a:t>
            </a:r>
          </a:p>
          <a:p>
            <a:pPr algn="ctr"/>
            <a:endParaRPr lang="en-US" sz="2500" dirty="0">
              <a:latin typeface="Tenor Sans" panose="02000000000000000000" pitchFamily="2" charset="0"/>
            </a:endParaRPr>
          </a:p>
          <a:p>
            <a:pPr algn="ctr"/>
            <a:r>
              <a:rPr lang="en-US" sz="2500" dirty="0">
                <a:latin typeface="Tenor Sans" panose="02000000000000000000" pitchFamily="2" charset="0"/>
              </a:rPr>
              <a:t>&amp;</a:t>
            </a:r>
          </a:p>
          <a:p>
            <a:pPr algn="ctr"/>
            <a:endParaRPr lang="en-US" sz="2500" dirty="0">
              <a:latin typeface="Tenor Sans" panose="02000000000000000000" pitchFamily="2" charset="0"/>
            </a:endParaRPr>
          </a:p>
          <a:p>
            <a:pPr algn="ctr"/>
            <a:r>
              <a:rPr lang="en-US" sz="2500" dirty="0">
                <a:latin typeface="Tenor Sans" panose="02000000000000000000" pitchFamily="2" charset="0"/>
              </a:rPr>
              <a:t>Over 20 different sound effects</a:t>
            </a:r>
          </a:p>
          <a:p>
            <a:pPr algn="ctr"/>
            <a:endParaRPr lang="en-US" dirty="0">
              <a:latin typeface="Tenor Sans" panose="02000000000000000000" pitchFamily="2" charset="0"/>
            </a:endParaRPr>
          </a:p>
          <a:p>
            <a:pPr algn="ctr"/>
            <a:endParaRPr lang="en-US" dirty="0">
              <a:latin typeface="Tenor Sans" panose="02000000000000000000" pitchFamily="2" charset="0"/>
            </a:endParaRPr>
          </a:p>
          <a:p>
            <a:pPr algn="ctr"/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97F2480-C8EC-4D8A-BF39-467F16E4AAE5}"/>
              </a:ext>
            </a:extLst>
          </p:cNvPr>
          <p:cNvSpPr txBox="1"/>
          <p:nvPr/>
        </p:nvSpPr>
        <p:spPr>
          <a:xfrm>
            <a:off x="9094694" y="2013567"/>
            <a:ext cx="225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Crash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ADD1005-FA09-41D8-9195-33674A7345F7}"/>
              </a:ext>
            </a:extLst>
          </p:cNvPr>
          <p:cNvSpPr txBox="1"/>
          <p:nvPr/>
        </p:nvSpPr>
        <p:spPr>
          <a:xfrm>
            <a:off x="9094694" y="3682568"/>
            <a:ext cx="243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Boat engine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C03C982-8F83-4945-B744-513B4D76AFBB}"/>
              </a:ext>
            </a:extLst>
          </p:cNvPr>
          <p:cNvSpPr txBox="1"/>
          <p:nvPr/>
        </p:nvSpPr>
        <p:spPr>
          <a:xfrm>
            <a:off x="9094694" y="5495338"/>
            <a:ext cx="218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Ocean</a:t>
            </a:r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2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1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2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61D66-6690-4008-BE9A-06422E0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	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B7E465-72BC-4573-AA58-E7966FFF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  <a:p>
            <a:r>
              <a:rPr lang="en-US" dirty="0"/>
              <a:t>Particles</a:t>
            </a:r>
          </a:p>
          <a:p>
            <a:r>
              <a:rPr lang="en-US" dirty="0"/>
              <a:t>3D modeling</a:t>
            </a:r>
          </a:p>
          <a:p>
            <a:r>
              <a:rPr lang="en-US" dirty="0"/>
              <a:t>Project </a:t>
            </a:r>
            <a:r>
              <a:rPr lang="en-US"/>
              <a:t>management 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306435-116C-4C02-B595-E3F446DBE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6" y="4470536"/>
            <a:ext cx="4271607" cy="20223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C6BC264-F0FF-4886-95B4-02A0C68CD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73" y="97502"/>
            <a:ext cx="2819875" cy="254698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82CAEC2-1DAF-40F1-AF8E-5DF323818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92" y="1197450"/>
            <a:ext cx="3300467" cy="251323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04B90FC-7138-45E9-90AF-AC303BEEC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71" y="1370994"/>
            <a:ext cx="3002484" cy="512188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69BF3D8-4CD2-481F-B72E-8D3F0E515C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37275" r="15907"/>
          <a:stretch/>
        </p:blipFill>
        <p:spPr>
          <a:xfrm>
            <a:off x="4944702" y="4102816"/>
            <a:ext cx="3737011" cy="23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809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135</Words>
  <Application>Microsoft Office PowerPoint</Application>
  <PresentationFormat>Breedbeeld</PresentationFormat>
  <Paragraphs>65</Paragraphs>
  <Slides>16</Slides>
  <Notes>0</Notes>
  <HiddenSlides>0</HiddenSlides>
  <MMClips>7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Carter One</vt:lpstr>
      <vt:lpstr>Carter One</vt:lpstr>
      <vt:lpstr>Tenor Sans</vt:lpstr>
      <vt:lpstr>Kantoorthema</vt:lpstr>
      <vt:lpstr>Trailer</vt:lpstr>
      <vt:lpstr>PowerPoint-presentatie</vt:lpstr>
      <vt:lpstr>Our game</vt:lpstr>
      <vt:lpstr>Play the game</vt:lpstr>
      <vt:lpstr>Concept and model</vt:lpstr>
      <vt:lpstr>3D Assets</vt:lpstr>
      <vt:lpstr>UI Assets</vt:lpstr>
      <vt:lpstr>Music       &amp;       sound effects</vt:lpstr>
      <vt:lpstr>Rob        Artist</vt:lpstr>
      <vt:lpstr>Humam       Artist</vt:lpstr>
      <vt:lpstr>Tamara       Artist</vt:lpstr>
      <vt:lpstr>Olivier     Designer/Artist</vt:lpstr>
      <vt:lpstr>Rick         Designer</vt:lpstr>
      <vt:lpstr>Glyn         Programmer</vt:lpstr>
      <vt:lpstr>Team reflection</vt:lpstr>
      <vt:lpstr>Thank you  for 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Tamara Hooijmans</dc:creator>
  <cp:lastModifiedBy>Tamara Hooijmans</cp:lastModifiedBy>
  <cp:revision>69</cp:revision>
  <dcterms:created xsi:type="dcterms:W3CDTF">2019-09-18T10:18:43Z</dcterms:created>
  <dcterms:modified xsi:type="dcterms:W3CDTF">2019-09-19T13:04:20Z</dcterms:modified>
</cp:coreProperties>
</file>